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C0DA8-C356-4943-82E6-84E7C5B059FE}" v="11" dt="2022-10-25T15:34:09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ATHI D SNSACD" userId="2e64da42-6980-4c97-b10a-0ec2056499e0" providerId="ADAL" clId="{266C0DA8-C356-4943-82E6-84E7C5B059FE}"/>
    <pc:docChg chg="custSel addSld modSld">
      <pc:chgData name="GOMATHI D SNSACD" userId="2e64da42-6980-4c97-b10a-0ec2056499e0" providerId="ADAL" clId="{266C0DA8-C356-4943-82E6-84E7C5B059FE}" dt="2022-10-25T15:34:09.640" v="13" actId="478"/>
      <pc:docMkLst>
        <pc:docMk/>
      </pc:docMkLst>
      <pc:sldChg chg="addSp delSp modSp new">
        <pc:chgData name="GOMATHI D SNSACD" userId="2e64da42-6980-4c97-b10a-0ec2056499e0" providerId="ADAL" clId="{266C0DA8-C356-4943-82E6-84E7C5B059FE}" dt="2022-10-25T15:33:04.506" v="4" actId="478"/>
        <pc:sldMkLst>
          <pc:docMk/>
          <pc:sldMk cId="2773779598" sldId="264"/>
        </pc:sldMkLst>
        <pc:spChg chg="del">
          <ac:chgData name="GOMATHI D SNSACD" userId="2e64da42-6980-4c97-b10a-0ec2056499e0" providerId="ADAL" clId="{266C0DA8-C356-4943-82E6-84E7C5B059FE}" dt="2022-10-25T15:33:04.506" v="4" actId="478"/>
          <ac:spMkLst>
            <pc:docMk/>
            <pc:sldMk cId="2773779598" sldId="264"/>
            <ac:spMk id="2" creationId="{A25133E0-0A6F-2125-2164-8C6230FE24EE}"/>
          </ac:spMkLst>
        </pc:spChg>
        <pc:spChg chg="del">
          <ac:chgData name="GOMATHI D SNSACD" userId="2e64da42-6980-4c97-b10a-0ec2056499e0" providerId="ADAL" clId="{266C0DA8-C356-4943-82E6-84E7C5B059FE}" dt="2022-10-25T15:32:55.598" v="2" actId="931"/>
          <ac:spMkLst>
            <pc:docMk/>
            <pc:sldMk cId="2773779598" sldId="264"/>
            <ac:spMk id="3" creationId="{00F6D77A-D6D4-D1C5-18C5-5C2299AE7BA0}"/>
          </ac:spMkLst>
        </pc:spChg>
        <pc:picChg chg="add mod ord">
          <ac:chgData name="GOMATHI D SNSACD" userId="2e64da42-6980-4c97-b10a-0ec2056499e0" providerId="ADAL" clId="{266C0DA8-C356-4943-82E6-84E7C5B059FE}" dt="2022-10-25T15:32:57.913" v="3" actId="14100"/>
          <ac:picMkLst>
            <pc:docMk/>
            <pc:sldMk cId="2773779598" sldId="264"/>
            <ac:picMk id="4" creationId="{51A25E9A-9E57-109A-A197-0BC2D84B4176}"/>
          </ac:picMkLst>
        </pc:picChg>
      </pc:sldChg>
      <pc:sldChg chg="addSp delSp modSp new">
        <pc:chgData name="GOMATHI D SNSACD" userId="2e64da42-6980-4c97-b10a-0ec2056499e0" providerId="ADAL" clId="{266C0DA8-C356-4943-82E6-84E7C5B059FE}" dt="2022-10-25T15:33:18.327" v="7" actId="478"/>
        <pc:sldMkLst>
          <pc:docMk/>
          <pc:sldMk cId="3559320350" sldId="265"/>
        </pc:sldMkLst>
        <pc:spChg chg="del">
          <ac:chgData name="GOMATHI D SNSACD" userId="2e64da42-6980-4c97-b10a-0ec2056499e0" providerId="ADAL" clId="{266C0DA8-C356-4943-82E6-84E7C5B059FE}" dt="2022-10-25T15:33:18.327" v="7" actId="478"/>
          <ac:spMkLst>
            <pc:docMk/>
            <pc:sldMk cId="3559320350" sldId="265"/>
            <ac:spMk id="2" creationId="{B4BE015E-48A2-0F84-A5D5-DFF6242FB4AC}"/>
          </ac:spMkLst>
        </pc:spChg>
        <pc:spChg chg="del">
          <ac:chgData name="GOMATHI D SNSACD" userId="2e64da42-6980-4c97-b10a-0ec2056499e0" providerId="ADAL" clId="{266C0DA8-C356-4943-82E6-84E7C5B059FE}" dt="2022-10-25T15:33:12.740" v="5" actId="931"/>
          <ac:spMkLst>
            <pc:docMk/>
            <pc:sldMk cId="3559320350" sldId="265"/>
            <ac:spMk id="3" creationId="{EEFA8039-7262-44EE-EC29-06AD5F98CB33}"/>
          </ac:spMkLst>
        </pc:spChg>
        <pc:picChg chg="add mod ord">
          <ac:chgData name="GOMATHI D SNSACD" userId="2e64da42-6980-4c97-b10a-0ec2056499e0" providerId="ADAL" clId="{266C0DA8-C356-4943-82E6-84E7C5B059FE}" dt="2022-10-25T15:33:14.450" v="6" actId="14100"/>
          <ac:picMkLst>
            <pc:docMk/>
            <pc:sldMk cId="3559320350" sldId="265"/>
            <ac:picMk id="4" creationId="{1B82052D-C73F-A085-3FE9-63FC53B12129}"/>
          </ac:picMkLst>
        </pc:picChg>
      </pc:sldChg>
      <pc:sldChg chg="addSp delSp modSp new">
        <pc:chgData name="GOMATHI D SNSACD" userId="2e64da42-6980-4c97-b10a-0ec2056499e0" providerId="ADAL" clId="{266C0DA8-C356-4943-82E6-84E7C5B059FE}" dt="2022-10-25T15:34:09.640" v="13" actId="478"/>
        <pc:sldMkLst>
          <pc:docMk/>
          <pc:sldMk cId="982851155" sldId="266"/>
        </pc:sldMkLst>
        <pc:spChg chg="del">
          <ac:chgData name="GOMATHI D SNSACD" userId="2e64da42-6980-4c97-b10a-0ec2056499e0" providerId="ADAL" clId="{266C0DA8-C356-4943-82E6-84E7C5B059FE}" dt="2022-10-25T15:34:09.640" v="13" actId="478"/>
          <ac:spMkLst>
            <pc:docMk/>
            <pc:sldMk cId="982851155" sldId="266"/>
            <ac:spMk id="2" creationId="{C9AF3097-5CCA-48F1-6768-BB0D25C11D67}"/>
          </ac:spMkLst>
        </pc:spChg>
        <pc:spChg chg="del">
          <ac:chgData name="GOMATHI D SNSACD" userId="2e64da42-6980-4c97-b10a-0ec2056499e0" providerId="ADAL" clId="{266C0DA8-C356-4943-82E6-84E7C5B059FE}" dt="2022-10-25T15:34:00.684" v="9" actId="931"/>
          <ac:spMkLst>
            <pc:docMk/>
            <pc:sldMk cId="982851155" sldId="266"/>
            <ac:spMk id="3" creationId="{84F6BFC6-9111-5C52-E258-500E6D9CC758}"/>
          </ac:spMkLst>
        </pc:spChg>
        <pc:picChg chg="add mod ord">
          <ac:chgData name="GOMATHI D SNSACD" userId="2e64da42-6980-4c97-b10a-0ec2056499e0" providerId="ADAL" clId="{266C0DA8-C356-4943-82E6-84E7C5B059FE}" dt="2022-10-25T15:34:05.892" v="12" actId="14100"/>
          <ac:picMkLst>
            <pc:docMk/>
            <pc:sldMk cId="982851155" sldId="266"/>
            <ac:picMk id="4" creationId="{672EC218-BDE8-C28F-FBB0-E7E29C48D1CD}"/>
          </ac:picMkLst>
        </pc:picChg>
      </pc:sldChg>
    </pc:docChg>
  </pc:docChgLst>
  <pc:docChgLst>
    <pc:chgData name="GOMATHI D SNSACD" userId="2e64da42-6980-4c97-b10a-0ec2056499e0" providerId="ADAL" clId="{C07C0FC9-3348-D442-83B7-6F949EFD51C2}"/>
    <pc:docChg chg="custSel addSld delSld modSld">
      <pc:chgData name="GOMATHI D SNSACD" userId="2e64da42-6980-4c97-b10a-0ec2056499e0" providerId="ADAL" clId="{C07C0FC9-3348-D442-83B7-6F949EFD51C2}" dt="2022-09-21T01:59:21.889" v="50" actId="2696"/>
      <pc:docMkLst>
        <pc:docMk/>
      </pc:docMkLst>
      <pc:sldChg chg="addSp delSp modSp">
        <pc:chgData name="GOMATHI D SNSACD" userId="2e64da42-6980-4c97-b10a-0ec2056499e0" providerId="ADAL" clId="{C07C0FC9-3348-D442-83B7-6F949EFD51C2}" dt="2022-09-21T01:43:03.194" v="11" actId="14100"/>
        <pc:sldMkLst>
          <pc:docMk/>
          <pc:sldMk cId="3418753004" sldId="256"/>
        </pc:sldMkLst>
        <pc:spChg chg="del">
          <ac:chgData name="GOMATHI D SNSACD" userId="2e64da42-6980-4c97-b10a-0ec2056499e0" providerId="ADAL" clId="{C07C0FC9-3348-D442-83B7-6F949EFD51C2}" dt="2022-09-21T01:40:47.374" v="0" actId="478"/>
          <ac:spMkLst>
            <pc:docMk/>
            <pc:sldMk cId="3418753004" sldId="256"/>
            <ac:spMk id="2" creationId="{CA774B2E-A95B-3DAA-49B1-3986849AB0AF}"/>
          </ac:spMkLst>
        </pc:spChg>
        <pc:spChg chg="del">
          <ac:chgData name="GOMATHI D SNSACD" userId="2e64da42-6980-4c97-b10a-0ec2056499e0" providerId="ADAL" clId="{C07C0FC9-3348-D442-83B7-6F949EFD51C2}" dt="2022-09-21T01:40:51.957" v="1" actId="478"/>
          <ac:spMkLst>
            <pc:docMk/>
            <pc:sldMk cId="3418753004" sldId="256"/>
            <ac:spMk id="3" creationId="{ADA35A6C-51A0-8AA0-DB67-CC3EE05263D6}"/>
          </ac:spMkLst>
        </pc:spChg>
        <pc:picChg chg="add mod">
          <ac:chgData name="GOMATHI D SNSACD" userId="2e64da42-6980-4c97-b10a-0ec2056499e0" providerId="ADAL" clId="{C07C0FC9-3348-D442-83B7-6F949EFD51C2}" dt="2022-09-21T01:43:03.194" v="11" actId="14100"/>
          <ac:picMkLst>
            <pc:docMk/>
            <pc:sldMk cId="3418753004" sldId="256"/>
            <ac:picMk id="4" creationId="{707A28AC-5154-891C-18DB-60506E515D22}"/>
          </ac:picMkLst>
        </pc:picChg>
      </pc:sldChg>
      <pc:sldChg chg="addSp delSp modSp new">
        <pc:chgData name="GOMATHI D SNSACD" userId="2e64da42-6980-4c97-b10a-0ec2056499e0" providerId="ADAL" clId="{C07C0FC9-3348-D442-83B7-6F949EFD51C2}" dt="2022-09-21T01:43:17.239" v="14" actId="14100"/>
        <pc:sldMkLst>
          <pc:docMk/>
          <pc:sldMk cId="3297824045" sldId="257"/>
        </pc:sldMkLst>
        <pc:spChg chg="del">
          <ac:chgData name="GOMATHI D SNSACD" userId="2e64da42-6980-4c97-b10a-0ec2056499e0" providerId="ADAL" clId="{C07C0FC9-3348-D442-83B7-6F949EFD51C2}" dt="2022-09-21T01:41:07.055" v="8" actId="478"/>
          <ac:spMkLst>
            <pc:docMk/>
            <pc:sldMk cId="3297824045" sldId="257"/>
            <ac:spMk id="2" creationId="{45233D72-95CD-CB56-D64C-FE081389CCFB}"/>
          </ac:spMkLst>
        </pc:spChg>
        <pc:spChg chg="del">
          <ac:chgData name="GOMATHI D SNSACD" userId="2e64da42-6980-4c97-b10a-0ec2056499e0" providerId="ADAL" clId="{C07C0FC9-3348-D442-83B7-6F949EFD51C2}" dt="2022-09-21T01:41:03.882" v="7" actId="478"/>
          <ac:spMkLst>
            <pc:docMk/>
            <pc:sldMk cId="3297824045" sldId="257"/>
            <ac:spMk id="3" creationId="{92EC654F-FB71-4B90-18C2-6E6FF37773C2}"/>
          </ac:spMkLst>
        </pc:spChg>
        <pc:picChg chg="add mod">
          <ac:chgData name="GOMATHI D SNSACD" userId="2e64da42-6980-4c97-b10a-0ec2056499e0" providerId="ADAL" clId="{C07C0FC9-3348-D442-83B7-6F949EFD51C2}" dt="2022-09-21T01:43:17.239" v="14" actId="14100"/>
          <ac:picMkLst>
            <pc:docMk/>
            <pc:sldMk cId="3297824045" sldId="257"/>
            <ac:picMk id="4" creationId="{7A711D15-DD3A-DE5F-B5B2-DC4A5C4E1175}"/>
          </ac:picMkLst>
        </pc:picChg>
      </pc:sldChg>
      <pc:sldChg chg="addSp delSp modSp new">
        <pc:chgData name="GOMATHI D SNSACD" userId="2e64da42-6980-4c97-b10a-0ec2056499e0" providerId="ADAL" clId="{C07C0FC9-3348-D442-83B7-6F949EFD51C2}" dt="2022-09-21T01:43:55.465" v="19" actId="14100"/>
        <pc:sldMkLst>
          <pc:docMk/>
          <pc:sldMk cId="2835013510" sldId="258"/>
        </pc:sldMkLst>
        <pc:spChg chg="del">
          <ac:chgData name="GOMATHI D SNSACD" userId="2e64da42-6980-4c97-b10a-0ec2056499e0" providerId="ADAL" clId="{C07C0FC9-3348-D442-83B7-6F949EFD51C2}" dt="2022-09-21T01:43:42.587" v="15" actId="478"/>
          <ac:spMkLst>
            <pc:docMk/>
            <pc:sldMk cId="2835013510" sldId="258"/>
            <ac:spMk id="2" creationId="{37F4C523-5898-256B-BE14-DBB8EEA7E098}"/>
          </ac:spMkLst>
        </pc:spChg>
        <pc:spChg chg="del">
          <ac:chgData name="GOMATHI D SNSACD" userId="2e64da42-6980-4c97-b10a-0ec2056499e0" providerId="ADAL" clId="{C07C0FC9-3348-D442-83B7-6F949EFD51C2}" dt="2022-09-21T01:43:46.435" v="16" actId="478"/>
          <ac:spMkLst>
            <pc:docMk/>
            <pc:sldMk cId="2835013510" sldId="258"/>
            <ac:spMk id="3" creationId="{A3FCFB0E-C141-C648-9A95-FA5F7A816566}"/>
          </ac:spMkLst>
        </pc:spChg>
        <pc:picChg chg="add mod">
          <ac:chgData name="GOMATHI D SNSACD" userId="2e64da42-6980-4c97-b10a-0ec2056499e0" providerId="ADAL" clId="{C07C0FC9-3348-D442-83B7-6F949EFD51C2}" dt="2022-09-21T01:43:55.465" v="19" actId="14100"/>
          <ac:picMkLst>
            <pc:docMk/>
            <pc:sldMk cId="2835013510" sldId="258"/>
            <ac:picMk id="4" creationId="{646096F5-DE59-5042-852E-13A64DDF2BDC}"/>
          </ac:picMkLst>
        </pc:picChg>
      </pc:sldChg>
      <pc:sldChg chg="addSp delSp modSp new">
        <pc:chgData name="GOMATHI D SNSACD" userId="2e64da42-6980-4c97-b10a-0ec2056499e0" providerId="ADAL" clId="{C07C0FC9-3348-D442-83B7-6F949EFD51C2}" dt="2022-09-21T01:54:49.238" v="22" actId="14100"/>
        <pc:sldMkLst>
          <pc:docMk/>
          <pc:sldMk cId="1327721040" sldId="259"/>
        </pc:sldMkLst>
        <pc:spChg chg="del">
          <ac:chgData name="GOMATHI D SNSACD" userId="2e64da42-6980-4c97-b10a-0ec2056499e0" providerId="ADAL" clId="{C07C0FC9-3348-D442-83B7-6F949EFD51C2}" dt="2022-09-21T01:54:46.553" v="21" actId="478"/>
          <ac:spMkLst>
            <pc:docMk/>
            <pc:sldMk cId="1327721040" sldId="259"/>
            <ac:spMk id="2" creationId="{7A01B073-9699-353C-E53B-EEA38E770CFE}"/>
          </ac:spMkLst>
        </pc:spChg>
        <pc:spChg chg="del">
          <ac:chgData name="GOMATHI D SNSACD" userId="2e64da42-6980-4c97-b10a-0ec2056499e0" providerId="ADAL" clId="{C07C0FC9-3348-D442-83B7-6F949EFD51C2}" dt="2022-09-21T01:54:42.071" v="20" actId="931"/>
          <ac:spMkLst>
            <pc:docMk/>
            <pc:sldMk cId="1327721040" sldId="259"/>
            <ac:spMk id="3" creationId="{739DD94E-1451-0798-B78F-0F20BDDA7ECF}"/>
          </ac:spMkLst>
        </pc:spChg>
        <pc:picChg chg="add mod ord">
          <ac:chgData name="GOMATHI D SNSACD" userId="2e64da42-6980-4c97-b10a-0ec2056499e0" providerId="ADAL" clId="{C07C0FC9-3348-D442-83B7-6F949EFD51C2}" dt="2022-09-21T01:54:49.238" v="22" actId="14100"/>
          <ac:picMkLst>
            <pc:docMk/>
            <pc:sldMk cId="1327721040" sldId="259"/>
            <ac:picMk id="4" creationId="{F6854E40-40A3-2593-3723-C8EBB4C11681}"/>
          </ac:picMkLst>
        </pc:picChg>
      </pc:sldChg>
      <pc:sldChg chg="addSp delSp modSp new">
        <pc:chgData name="GOMATHI D SNSACD" userId="2e64da42-6980-4c97-b10a-0ec2056499e0" providerId="ADAL" clId="{C07C0FC9-3348-D442-83B7-6F949EFD51C2}" dt="2022-09-21T01:55:13.912" v="28" actId="478"/>
        <pc:sldMkLst>
          <pc:docMk/>
          <pc:sldMk cId="1158154478" sldId="260"/>
        </pc:sldMkLst>
        <pc:spChg chg="del">
          <ac:chgData name="GOMATHI D SNSACD" userId="2e64da42-6980-4c97-b10a-0ec2056499e0" providerId="ADAL" clId="{C07C0FC9-3348-D442-83B7-6F949EFD51C2}" dt="2022-09-21T01:55:13.912" v="28" actId="478"/>
          <ac:spMkLst>
            <pc:docMk/>
            <pc:sldMk cId="1158154478" sldId="260"/>
            <ac:spMk id="2" creationId="{D2305503-5103-3CAE-1249-C499E85ED86E}"/>
          </ac:spMkLst>
        </pc:spChg>
        <pc:spChg chg="del">
          <ac:chgData name="GOMATHI D SNSACD" userId="2e64da42-6980-4c97-b10a-0ec2056499e0" providerId="ADAL" clId="{C07C0FC9-3348-D442-83B7-6F949EFD51C2}" dt="2022-09-21T01:55:00.793" v="23" actId="931"/>
          <ac:spMkLst>
            <pc:docMk/>
            <pc:sldMk cId="1158154478" sldId="260"/>
            <ac:spMk id="3" creationId="{1C172CB3-9A75-A78B-B663-3D8A8BE0EA87}"/>
          </ac:spMkLst>
        </pc:spChg>
        <pc:picChg chg="add mod ord">
          <ac:chgData name="GOMATHI D SNSACD" userId="2e64da42-6980-4c97-b10a-0ec2056499e0" providerId="ADAL" clId="{C07C0FC9-3348-D442-83B7-6F949EFD51C2}" dt="2022-09-21T01:55:08.332" v="27" actId="14100"/>
          <ac:picMkLst>
            <pc:docMk/>
            <pc:sldMk cId="1158154478" sldId="260"/>
            <ac:picMk id="4" creationId="{112FF448-3E48-09A5-E0B1-4FE9A11B9F92}"/>
          </ac:picMkLst>
        </pc:picChg>
      </pc:sldChg>
      <pc:sldChg chg="addSp delSp modSp new">
        <pc:chgData name="GOMATHI D SNSACD" userId="2e64da42-6980-4c97-b10a-0ec2056499e0" providerId="ADAL" clId="{C07C0FC9-3348-D442-83B7-6F949EFD51C2}" dt="2022-09-21T01:56:59.795" v="31" actId="14100"/>
        <pc:sldMkLst>
          <pc:docMk/>
          <pc:sldMk cId="640185529" sldId="261"/>
        </pc:sldMkLst>
        <pc:spChg chg="del">
          <ac:chgData name="GOMATHI D SNSACD" userId="2e64da42-6980-4c97-b10a-0ec2056499e0" providerId="ADAL" clId="{C07C0FC9-3348-D442-83B7-6F949EFD51C2}" dt="2022-09-21T01:56:56.091" v="30" actId="478"/>
          <ac:spMkLst>
            <pc:docMk/>
            <pc:sldMk cId="640185529" sldId="261"/>
            <ac:spMk id="2" creationId="{9060104F-75A6-7359-D8DE-052052F00458}"/>
          </ac:spMkLst>
        </pc:spChg>
        <pc:spChg chg="del">
          <ac:chgData name="GOMATHI D SNSACD" userId="2e64da42-6980-4c97-b10a-0ec2056499e0" providerId="ADAL" clId="{C07C0FC9-3348-D442-83B7-6F949EFD51C2}" dt="2022-09-21T01:56:11.046" v="29" actId="931"/>
          <ac:spMkLst>
            <pc:docMk/>
            <pc:sldMk cId="640185529" sldId="261"/>
            <ac:spMk id="3" creationId="{81C62851-1A29-6ABA-B98E-A5A964E96C20}"/>
          </ac:spMkLst>
        </pc:spChg>
        <pc:picChg chg="add mod ord">
          <ac:chgData name="GOMATHI D SNSACD" userId="2e64da42-6980-4c97-b10a-0ec2056499e0" providerId="ADAL" clId="{C07C0FC9-3348-D442-83B7-6F949EFD51C2}" dt="2022-09-21T01:56:59.795" v="31" actId="14100"/>
          <ac:picMkLst>
            <pc:docMk/>
            <pc:sldMk cId="640185529" sldId="261"/>
            <ac:picMk id="4" creationId="{93518732-CE03-BEAB-F2B9-9DEE5FF11609}"/>
          </ac:picMkLst>
        </pc:picChg>
      </pc:sldChg>
      <pc:sldChg chg="addSp delSp modSp new">
        <pc:chgData name="GOMATHI D SNSACD" userId="2e64da42-6980-4c97-b10a-0ec2056499e0" providerId="ADAL" clId="{C07C0FC9-3348-D442-83B7-6F949EFD51C2}" dt="2022-09-21T01:57:21.802" v="38" actId="14100"/>
        <pc:sldMkLst>
          <pc:docMk/>
          <pc:sldMk cId="2487090966" sldId="262"/>
        </pc:sldMkLst>
        <pc:spChg chg="del">
          <ac:chgData name="GOMATHI D SNSACD" userId="2e64da42-6980-4c97-b10a-0ec2056499e0" providerId="ADAL" clId="{C07C0FC9-3348-D442-83B7-6F949EFD51C2}" dt="2022-09-21T01:57:14.677" v="33" actId="931"/>
          <ac:spMkLst>
            <pc:docMk/>
            <pc:sldMk cId="2487090966" sldId="262"/>
            <ac:spMk id="3" creationId="{0FEF5993-AB6F-ED9A-085D-CF5D322C7D76}"/>
          </ac:spMkLst>
        </pc:spChg>
        <pc:picChg chg="add mod ord">
          <ac:chgData name="GOMATHI D SNSACD" userId="2e64da42-6980-4c97-b10a-0ec2056499e0" providerId="ADAL" clId="{C07C0FC9-3348-D442-83B7-6F949EFD51C2}" dt="2022-09-21T01:57:21.802" v="38" actId="14100"/>
          <ac:picMkLst>
            <pc:docMk/>
            <pc:sldMk cId="2487090966" sldId="262"/>
            <ac:picMk id="4" creationId="{7DF89A2C-12A4-D5DA-A8EF-5D3D39E9C8C8}"/>
          </ac:picMkLst>
        </pc:picChg>
      </pc:sldChg>
      <pc:sldChg chg="addSp delSp modSp new">
        <pc:chgData name="GOMATHI D SNSACD" userId="2e64da42-6980-4c97-b10a-0ec2056499e0" providerId="ADAL" clId="{C07C0FC9-3348-D442-83B7-6F949EFD51C2}" dt="2022-09-21T01:58:16.196" v="46" actId="14100"/>
        <pc:sldMkLst>
          <pc:docMk/>
          <pc:sldMk cId="605967171" sldId="263"/>
        </pc:sldMkLst>
        <pc:spChg chg="del">
          <ac:chgData name="GOMATHI D SNSACD" userId="2e64da42-6980-4c97-b10a-0ec2056499e0" providerId="ADAL" clId="{C07C0FC9-3348-D442-83B7-6F949EFD51C2}" dt="2022-09-21T01:58:05.844" v="41" actId="478"/>
          <ac:spMkLst>
            <pc:docMk/>
            <pc:sldMk cId="605967171" sldId="263"/>
            <ac:spMk id="2" creationId="{ADEBAC7D-B839-9F22-0973-FE87AF972F21}"/>
          </ac:spMkLst>
        </pc:spChg>
        <pc:spChg chg="del">
          <ac:chgData name="GOMATHI D SNSACD" userId="2e64da42-6980-4c97-b10a-0ec2056499e0" providerId="ADAL" clId="{C07C0FC9-3348-D442-83B7-6F949EFD51C2}" dt="2022-09-21T01:58:00.911" v="40" actId="931"/>
          <ac:spMkLst>
            <pc:docMk/>
            <pc:sldMk cId="605967171" sldId="263"/>
            <ac:spMk id="3" creationId="{09ACEA31-5FD5-F61A-5A17-710C2044C348}"/>
          </ac:spMkLst>
        </pc:spChg>
        <pc:picChg chg="add mod ord">
          <ac:chgData name="GOMATHI D SNSACD" userId="2e64da42-6980-4c97-b10a-0ec2056499e0" providerId="ADAL" clId="{C07C0FC9-3348-D442-83B7-6F949EFD51C2}" dt="2022-09-21T01:58:16.196" v="46" actId="14100"/>
          <ac:picMkLst>
            <pc:docMk/>
            <pc:sldMk cId="605967171" sldId="263"/>
            <ac:picMk id="4" creationId="{9E49BA6C-4D49-2C1E-B21D-B11F073868D4}"/>
          </ac:picMkLst>
        </pc:picChg>
      </pc:sldChg>
      <pc:sldChg chg="new del">
        <pc:chgData name="GOMATHI D SNSACD" userId="2e64da42-6980-4c97-b10a-0ec2056499e0" providerId="ADAL" clId="{C07C0FC9-3348-D442-83B7-6F949EFD51C2}" dt="2022-09-21T01:59:19.203" v="49" actId="2696"/>
        <pc:sldMkLst>
          <pc:docMk/>
          <pc:sldMk cId="2101612609" sldId="264"/>
        </pc:sldMkLst>
      </pc:sldChg>
      <pc:sldChg chg="new del">
        <pc:chgData name="GOMATHI D SNSACD" userId="2e64da42-6980-4c97-b10a-0ec2056499e0" providerId="ADAL" clId="{C07C0FC9-3348-D442-83B7-6F949EFD51C2}" dt="2022-09-21T01:59:21.889" v="50" actId="2696"/>
        <pc:sldMkLst>
          <pc:docMk/>
          <pc:sldMk cId="416419384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03B6-546D-5957-FD43-CBF7D12DB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48D9-C56E-8153-2488-575F070E6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003F9-B31A-90D5-DB2D-3CF87406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6FAD-C699-FA9F-DB20-23BF42B8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81B8F-049B-A691-D079-C018807B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7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5271-709A-C6E1-CB56-032F116C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379AA-0FB6-CE30-0F67-DAD0250CD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1F37-84E6-D583-7FF5-112E621A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C393-E959-094A-14A5-8B2CC329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12D7-46A1-F7DD-A8E1-9347D23D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972EF-B049-00AC-BD4A-E2CAE5644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81B0C-5161-592E-C549-3BC48FC38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0F9DF-BA3F-33E4-13C3-953C72F0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36BA-012C-4B7E-3A19-5418C5CA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77673-8B21-FC69-3AF1-04825AEA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9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6C82-A064-C9CE-8F71-3A022F41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2552-DE48-8EAE-C042-106E2ACF5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04387-3FFF-0326-7BE8-3CFB9F60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E57A-EAC1-0219-943B-53CAAE4D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4E674-222E-5A61-8A17-BA90BF42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99FB-2434-8995-706E-9D9FE1F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449F-7F5F-AADC-6B15-381E56A0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5E109-8884-D728-4279-BE0ABDB2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ADA58-5EAB-C781-5F4D-2E22B6D6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E94E4-30ED-9BE8-9074-F9F95B39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ED4E-7566-D8D9-6A1A-4240B4BF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EBB0-0901-FC56-4CDF-083A1F90A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3A145-20DD-0FFA-BCAC-BC34ACEB6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CEC01-1541-D59B-546B-1AEFA00D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97FF5-0523-1AAB-059F-A73762EF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BBCC8-229B-FA13-7C78-D96A0284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1A52-119E-7E10-DF4F-9B7BF1F0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FA6B9-B5D5-056C-99D5-4898FE439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B4C29-5666-51BD-67C6-32BAF4A9F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01F13-C9FD-124B-1111-AEE539047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0A886-DF48-F601-930F-289051749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7D5E7-6F1C-838D-7528-BA17892A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4DD9A-2219-1800-9F1F-A64672D9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A4645-C252-C9F9-A449-8706B408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29B-8EBE-FDEC-6213-B799B390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5A4F6-9F20-68CB-D8FB-32FEFD98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3CAEC-365D-A319-04DF-D572D8C1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C7C1C-38E0-A62A-E0D8-F9B4CC21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53D73-6B8B-FCAA-766C-54F5BB84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D79A-D816-BAAB-B13D-E34F1680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09E5-2717-3A94-DD0F-A2E2D8F6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39E3-D045-F2CA-AE17-AA6D7D39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6803-E1F7-A43E-7F8D-870CD8B1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B2C5C-DFBE-AA07-6E58-D3BEA905F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EA4A5-299F-EF82-28F5-228A42B9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4899A-2286-04D9-08B1-5EFE74B7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3143E-E426-5745-70D1-34A6DE62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0DB0-A685-BDE9-7A2E-B5F624B3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CE0BD-A8F7-58C5-B578-CA162572E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BF3A1-8A2F-9A8B-F031-DADB859D6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620F7-522B-E87A-50C4-2386DC0A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FDEA-B53F-439C-ACD8-D56644A5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8B960-5B4F-2138-8E49-EF3FEAB1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E688D-E665-01AD-FFA6-83195313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F7BE5-AD2F-549A-C4BF-4654A4A2C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76ED8-821A-8EA4-0696-6C3006EAE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60B0-5F30-D94E-8C90-D8E7142D6A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26FBC-3033-282C-F37B-5BC786EE8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C9D7A-52B6-CE31-C2FF-BE630BF6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97C3-B03C-8E41-A499-677C8E5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3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7A28AC-5154-891C-18DB-60506E515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18385"/>
            <a:ext cx="8128000" cy="57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5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B82052D-C73F-A085-3FE9-63FC53B12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718384"/>
            <a:ext cx="9427899" cy="5458579"/>
          </a:xfrm>
        </p:spPr>
      </p:pic>
    </p:spTree>
    <p:extLst>
      <p:ext uri="{BB962C8B-B14F-4D97-AF65-F5344CB8AC3E}">
        <p14:creationId xmlns:p14="http://schemas.microsoft.com/office/powerpoint/2010/main" val="355932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72EC218-BDE8-C28F-FBB0-E7E29C48D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25" y="230909"/>
            <a:ext cx="8068990" cy="5946054"/>
          </a:xfrm>
        </p:spPr>
      </p:pic>
    </p:spTree>
    <p:extLst>
      <p:ext uri="{BB962C8B-B14F-4D97-AF65-F5344CB8AC3E}">
        <p14:creationId xmlns:p14="http://schemas.microsoft.com/office/powerpoint/2010/main" val="98285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A711D15-DD3A-DE5F-B5B2-DC4A5C4E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602929"/>
            <a:ext cx="8128000" cy="62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6096F5-DE59-5042-852E-13A64DDF2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18385"/>
            <a:ext cx="8128000" cy="56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854E40-40A3-2593-3723-C8EBB4C11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89798"/>
            <a:ext cx="9427899" cy="6087165"/>
          </a:xfrm>
        </p:spPr>
      </p:pic>
    </p:spTree>
    <p:extLst>
      <p:ext uri="{BB962C8B-B14F-4D97-AF65-F5344CB8AC3E}">
        <p14:creationId xmlns:p14="http://schemas.microsoft.com/office/powerpoint/2010/main" val="132772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12FF448-3E48-09A5-E0B1-4FE9A11B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667070"/>
            <a:ext cx="10878384" cy="6190929"/>
          </a:xfrm>
        </p:spPr>
      </p:pic>
    </p:spTree>
    <p:extLst>
      <p:ext uri="{BB962C8B-B14F-4D97-AF65-F5344CB8AC3E}">
        <p14:creationId xmlns:p14="http://schemas.microsoft.com/office/powerpoint/2010/main" val="115815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518732-CE03-BEAB-F2B9-9DEE5FF1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5" y="654242"/>
            <a:ext cx="9423869" cy="5522721"/>
          </a:xfrm>
        </p:spPr>
      </p:pic>
    </p:spTree>
    <p:extLst>
      <p:ext uri="{BB962C8B-B14F-4D97-AF65-F5344CB8AC3E}">
        <p14:creationId xmlns:p14="http://schemas.microsoft.com/office/powerpoint/2010/main" val="64018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D730-80AA-1F4B-9D1A-89FB4363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F89A2C-12A4-D5DA-A8EF-5D3D39E9C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254"/>
            <a:ext cx="11353800" cy="6991414"/>
          </a:xfrm>
        </p:spPr>
      </p:pic>
    </p:spTree>
    <p:extLst>
      <p:ext uri="{BB962C8B-B14F-4D97-AF65-F5344CB8AC3E}">
        <p14:creationId xmlns:p14="http://schemas.microsoft.com/office/powerpoint/2010/main" val="248709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E49BA6C-4D49-2C1E-B21D-B11F07386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1" y="128284"/>
            <a:ext cx="11481313" cy="6503938"/>
          </a:xfrm>
        </p:spPr>
      </p:pic>
    </p:spTree>
    <p:extLst>
      <p:ext uri="{BB962C8B-B14F-4D97-AF65-F5344CB8AC3E}">
        <p14:creationId xmlns:p14="http://schemas.microsoft.com/office/powerpoint/2010/main" val="60596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1A25E9A-9E57-109A-A197-0BC2D84B4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679899"/>
            <a:ext cx="9427899" cy="5497064"/>
          </a:xfrm>
        </p:spPr>
      </p:pic>
    </p:spTree>
    <p:extLst>
      <p:ext uri="{BB962C8B-B14F-4D97-AF65-F5344CB8AC3E}">
        <p14:creationId xmlns:p14="http://schemas.microsoft.com/office/powerpoint/2010/main" val="277377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 DEENA</dc:creator>
  <cp:revision>1</cp:revision>
  <dcterms:created xsi:type="dcterms:W3CDTF">2022-09-21T01:40:42Z</dcterms:created>
  <dcterms:modified xsi:type="dcterms:W3CDTF">2022-10-25T15:34:40Z</dcterms:modified>
</cp:coreProperties>
</file>